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05" r:id="rId3"/>
    <p:sldId id="406" r:id="rId4"/>
    <p:sldId id="407" r:id="rId5"/>
    <p:sldId id="408" r:id="rId6"/>
    <p:sldId id="409" r:id="rId7"/>
    <p:sldId id="310" r:id="rId8"/>
    <p:sldId id="325" r:id="rId9"/>
    <p:sldId id="326" r:id="rId10"/>
    <p:sldId id="327" r:id="rId11"/>
    <p:sldId id="329" r:id="rId12"/>
    <p:sldId id="330" r:id="rId13"/>
    <p:sldId id="331" r:id="rId14"/>
    <p:sldId id="334" r:id="rId15"/>
    <p:sldId id="333" r:id="rId16"/>
    <p:sldId id="332" r:id="rId17"/>
    <p:sldId id="335" r:id="rId18"/>
    <p:sldId id="316" r:id="rId19"/>
    <p:sldId id="336" r:id="rId20"/>
    <p:sldId id="338" r:id="rId21"/>
    <p:sldId id="337" r:id="rId22"/>
    <p:sldId id="339" r:id="rId23"/>
    <p:sldId id="340" r:id="rId24"/>
    <p:sldId id="341" r:id="rId25"/>
    <p:sldId id="342" r:id="rId26"/>
    <p:sldId id="343" r:id="rId27"/>
    <p:sldId id="344" r:id="rId28"/>
    <p:sldId id="317" r:id="rId29"/>
    <p:sldId id="345" r:id="rId30"/>
    <p:sldId id="346" r:id="rId31"/>
    <p:sldId id="347" r:id="rId32"/>
    <p:sldId id="348" r:id="rId33"/>
    <p:sldId id="350" r:id="rId34"/>
    <p:sldId id="351" r:id="rId35"/>
    <p:sldId id="353" r:id="rId36"/>
    <p:sldId id="354" r:id="rId37"/>
    <p:sldId id="349" r:id="rId38"/>
    <p:sldId id="388" r:id="rId39"/>
    <p:sldId id="357" r:id="rId40"/>
    <p:sldId id="358" r:id="rId41"/>
    <p:sldId id="359" r:id="rId42"/>
    <p:sldId id="360" r:id="rId43"/>
    <p:sldId id="362" r:id="rId44"/>
    <p:sldId id="361" r:id="rId45"/>
    <p:sldId id="363" r:id="rId46"/>
    <p:sldId id="319" r:id="rId47"/>
    <p:sldId id="364" r:id="rId48"/>
    <p:sldId id="365" r:id="rId49"/>
    <p:sldId id="366" r:id="rId50"/>
    <p:sldId id="367" r:id="rId51"/>
    <p:sldId id="368" r:id="rId52"/>
    <p:sldId id="369" r:id="rId53"/>
    <p:sldId id="370" r:id="rId54"/>
    <p:sldId id="371" r:id="rId55"/>
    <p:sldId id="372" r:id="rId56"/>
    <p:sldId id="320" r:id="rId57"/>
    <p:sldId id="373" r:id="rId58"/>
    <p:sldId id="374" r:id="rId59"/>
    <p:sldId id="375" r:id="rId60"/>
    <p:sldId id="376" r:id="rId61"/>
    <p:sldId id="377" r:id="rId62"/>
    <p:sldId id="378" r:id="rId63"/>
    <p:sldId id="379" r:id="rId64"/>
    <p:sldId id="381" r:id="rId65"/>
    <p:sldId id="382" r:id="rId66"/>
    <p:sldId id="383" r:id="rId67"/>
    <p:sldId id="384" r:id="rId68"/>
    <p:sldId id="321" r:id="rId69"/>
    <p:sldId id="394" r:id="rId70"/>
    <p:sldId id="389" r:id="rId71"/>
    <p:sldId id="390" r:id="rId72"/>
    <p:sldId id="391" r:id="rId73"/>
    <p:sldId id="322" r:id="rId74"/>
    <p:sldId id="398" r:id="rId75"/>
    <p:sldId id="395" r:id="rId76"/>
    <p:sldId id="397" r:id="rId77"/>
    <p:sldId id="396" r:id="rId78"/>
    <p:sldId id="402" r:id="rId79"/>
    <p:sldId id="403" r:id="rId80"/>
    <p:sldId id="404" r:id="rId81"/>
    <p:sldId id="323" r:id="rId82"/>
    <p:sldId id="443" r:id="rId83"/>
    <p:sldId id="444" r:id="rId84"/>
    <p:sldId id="427" r:id="rId85"/>
    <p:sldId id="410" r:id="rId86"/>
    <p:sldId id="412" r:id="rId87"/>
    <p:sldId id="416" r:id="rId88"/>
    <p:sldId id="418" r:id="rId89"/>
    <p:sldId id="414" r:id="rId90"/>
    <p:sldId id="419" r:id="rId91"/>
    <p:sldId id="420" r:id="rId92"/>
    <p:sldId id="422" r:id="rId93"/>
    <p:sldId id="423" r:id="rId94"/>
    <p:sldId id="424" r:id="rId95"/>
    <p:sldId id="425" r:id="rId96"/>
    <p:sldId id="426" r:id="rId97"/>
    <p:sldId id="428" r:id="rId98"/>
    <p:sldId id="429" r:id="rId99"/>
    <p:sldId id="430" r:id="rId100"/>
    <p:sldId id="432" r:id="rId101"/>
    <p:sldId id="438" r:id="rId102"/>
    <p:sldId id="421" r:id="rId103"/>
    <p:sldId id="433" r:id="rId104"/>
    <p:sldId id="434" r:id="rId105"/>
    <p:sldId id="436" r:id="rId106"/>
    <p:sldId id="437" r:id="rId107"/>
    <p:sldId id="439" r:id="rId108"/>
    <p:sldId id="440" r:id="rId109"/>
    <p:sldId id="441" r:id="rId110"/>
    <p:sldId id="442" r:id="rId111"/>
    <p:sldId id="435" r:id="rId112"/>
    <p:sldId id="445" r:id="rId113"/>
    <p:sldId id="446" r:id="rId114"/>
    <p:sldId id="324" r:id="rId115"/>
    <p:sldId id="401" r:id="rId116"/>
    <p:sldId id="399" r:id="rId117"/>
    <p:sldId id="400" r:id="rId118"/>
  </p:sldIdLst>
  <p:sldSz cx="12192000" cy="6858000"/>
  <p:notesSz cx="6858000" cy="9144000"/>
  <p:photoAlbum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A7A2B-6FC3-FBD4-B81B-A518A3CA2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7B7EACE-B094-EF76-0C79-593667031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253C7-936C-2A0C-AF0C-CCFD8F0F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B8A403-B7F0-220A-9F17-F57F6419B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263E14-D2B3-9037-247E-717F2C4A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85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3DE847-4AD0-8B34-47FC-503587967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7A14D7-5158-94D5-3A67-6856AF11B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3847CE-7BAB-8113-87EA-F6B0CD9C4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E49F7-B569-7A4B-9765-AED5585DA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2D436F-43B9-4E8F-265B-842A6C915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21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6C99A1F-F6CE-E1C1-27DA-56AE5C3A30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EE744E-6C6D-F3B4-CF95-697A6D941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5D0DDE-826D-AD71-66F2-CAAAE1931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D084B1-6987-9ACD-ACA9-632372FA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94DBD5-E985-EBF5-E3FE-3971A8764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141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2654F-A5D8-3E0D-8DCF-B11ED373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2B66AB-2AD3-FD09-7D10-F4D2309DB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B3B0AB-8E7F-17CF-E7CD-B96B0930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57CF70-F4DA-9BEA-4629-5E84613BF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DB7A0C-A863-5507-BEFC-E4F9F504C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737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E894A-C66E-78C3-189A-7E60711EA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D0B27-5FBE-FA05-F41A-E23A287F8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D29085-FD2B-26F2-36CA-0EAA871F9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7A0FCB-3E1D-6F99-66FF-41DB97C0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A9F302-ACAF-2BEF-5AD7-165F9499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3746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C8ECC0-6033-456C-5B37-6C2F06A30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DFDB16-EC31-C874-09B7-39B1635B5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932F29-D803-F286-8ED0-408A15C3A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217F1A-C728-9889-3338-B4B6D9F2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9C2CF5-B9DE-F024-BCBB-6C61491DD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D2173E-4CA7-8A4B-D20B-8E8D8525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51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EFB49-F4C0-E87D-CC06-166EF159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1DC60A-28BB-450F-3D75-17BD50368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6A6B23-7789-4656-04CC-AB9288691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B98390-8996-4A17-E948-94E940ABB7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8D30CD-5E69-395B-C9B6-86FAE0932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58DEF6A-FA27-01AF-BA0C-CD058CF68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6C9A203-CB82-602E-DE12-F7AE9C31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FF80AB8-4C95-3A08-5083-B8F5FE530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581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1522D-A882-EF04-B8B6-FAA2016BB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69ED0FE-6873-1B6F-97FE-75F2BFDA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5E3FA95-F101-F4A3-012E-66689A99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4FC28F-135B-EF1D-F2E3-81B43614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570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3ABB1BE-58F2-2E80-510F-98C6E403B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5305067-DB08-695D-9469-B67EE1E42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7E5FFF-D2F2-69E1-1D92-5B683687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846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6226FF-B521-6E31-F565-7830C610D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9CE4B3-B525-C557-51D4-14CBD3101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876C318-4D42-6020-ACC7-649B34632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6A08C4-4901-C78E-0688-5BF7D2AA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8FE62A-82FF-BCF1-5978-C1DF0AA68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3BE746-4EC9-4AD9-9F40-377E241C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397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1BB2B6-F115-AB79-AFF5-7CB8570CB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049876A-F705-E4C5-ED80-CE8A1A647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DF8F0D-6BF1-A691-B2F4-ED776892F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7B0347-ACB8-E6FF-C3D9-7D1696A94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56921C-339E-F423-9967-8564A9642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CBBC9B-E356-D724-27D4-0B98F10D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665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AB402BB-8A31-C5DE-FA3F-3D806F3F1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67E2D6-4D1F-870F-1BEC-38BADEF6F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26EC47-6E1A-8563-8320-F3F4FBA6E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9789B-6674-408B-9F4D-2445619BBC09}" type="datetimeFigureOut">
              <a:rPr lang="de-CH" smtClean="0"/>
              <a:t>29.12.2025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4F41FB-8356-E79B-12C9-1B8BB9A41F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F1C1CE-7BDD-F85E-5EA1-5453C786F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1F129-7349-4DB0-9294-700F7B9EEA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5660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8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6E918-E18F-3F40-B4AC-75CAE1636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0814826">
            <a:off x="1735448" y="4292104"/>
            <a:ext cx="9144000" cy="1571664"/>
          </a:xfrm>
        </p:spPr>
        <p:txBody>
          <a:bodyPr>
            <a:noAutofit/>
          </a:bodyPr>
          <a:lstStyle/>
          <a:p>
            <a:r>
              <a:rPr lang="de-CH" sz="8000" dirty="0"/>
              <a:t>Foto-Rückblick 2025</a:t>
            </a:r>
          </a:p>
        </p:txBody>
      </p:sp>
    </p:spTree>
    <p:extLst>
      <p:ext uri="{BB962C8B-B14F-4D97-AF65-F5344CB8AC3E}">
        <p14:creationId xmlns:p14="http://schemas.microsoft.com/office/powerpoint/2010/main" val="553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15A88-4CD5-97DF-9AFE-E85F87717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17E82C8-9EE6-1EB8-97AF-88C2B01E2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79226D3-33CA-26C6-59A9-FFF4888F8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3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716F5-7951-B022-0E8C-15AEBB73C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A2976-0B43-F6C7-BD9D-821CF6F67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999B697-1540-D6B3-2969-6CD89D4C1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4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11A7A-2CF5-0085-10F5-3952B216E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60BD1-2787-E0C8-E1E9-8CA2F52B5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1FE5A8-763B-066A-EA81-14E84FCDB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8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07080-E7FF-5C02-D357-0401919E5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36CB3-254E-A3AA-925B-D974E8800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AA013E-A0D2-3DF4-D250-C1B74A140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0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5862E-2DC8-F5FB-1CE7-4C5E6E9D8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6A48C-7D14-8E17-14B5-84E6AD3F8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D607A5-B8C1-C679-C779-43C8534A2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9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C675D-5982-10A5-1EBA-26423373F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0EA38-FCB5-6B83-CFC8-29EB24B3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7F037E-856E-94D1-ACF2-791C1E264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65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C58B-9176-01F3-7C77-AD68F1B57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3A5035-5430-3A17-4C2B-E92535712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B986F80-FA20-838D-7BF8-9660EEB1A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9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396D0-7EE9-8CFF-D5D0-CF97DEE12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0C6BD3-8224-3E74-D9AC-B02692BEE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3610F3F-0971-530E-68AA-368128268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53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C5F42-42F5-9F64-91BD-96F81A52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6406B0-4329-F137-6917-A791D633E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95B23D-AFE9-5982-C302-EF93EF108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5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62811-28AD-75F6-B1FF-5D9E64B20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17643-8E31-8DA9-8F40-53E6CDB3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1DCAFB-4FD2-FEBC-C08E-3E6E81CBC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20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6C8D5-0ED0-111C-84DC-8C47C3900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7A3B0-8C50-268D-7311-194C10C4D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4F6FB46-A485-354B-5E60-5EBCE7830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72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33BA78-2DC2-71C9-0EF1-7BB0478EE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7DFB136-953D-98DC-3A50-AA1BB042A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1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A14CF-DBD2-8D53-725C-948CF7527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4490B-7AFE-0EC0-99A0-35B136563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CFD5F7E-53DD-9D66-5087-D9CB6725F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6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B1515-BE8E-F554-7061-FD1E250F8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2AE76-BB3B-8FC4-C310-26E01CE36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0F43152-C934-55F5-B2D1-F88E90284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2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AC605-CAFE-BA3F-6B60-2FAA66798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0C60B-3DFB-6CBB-E8C7-D03A444AC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FE9527-6371-0E1D-1F4D-ED1F9A038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0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32C33-AC28-6452-BC6D-81EB2CF7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CE3359-2D0E-CD5C-E995-0A4EC8B48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8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D16C8-4150-538D-BE57-48E165C0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93309"/>
            <a:ext cx="10515600" cy="2664691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Südafrika	</a:t>
            </a:r>
          </a:p>
        </p:txBody>
      </p:sp>
    </p:spTree>
    <p:extLst>
      <p:ext uri="{BB962C8B-B14F-4D97-AF65-F5344CB8AC3E}">
        <p14:creationId xmlns:p14="http://schemas.microsoft.com/office/powerpoint/2010/main" val="276609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57079-29FA-A02C-9C97-B1DBA7D3C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0DFA1F-02EF-A274-F75D-B9EDC2EF8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990"/>
            <a:ext cx="12192000" cy="549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0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80DE8-65B5-453C-98D8-C22FE0E5B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0B96996-0311-6331-7188-2E2A626DC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6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B303E2-7589-615C-551A-C0CA97314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A546B8-CE1A-3CE4-D980-03A53295E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9CAC3-6441-5B7F-BF56-09F6EF9B7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F1489EA-96AA-6E96-20BD-B22FE4EB2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2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F59ED-357F-B333-D05C-28B53B2D8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6E19DCE-5AB3-B00F-06B1-6B37C79FB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1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FBB73B-8EDF-CE12-57F4-0E4039B7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021C28-D34C-0875-AF0B-F7A839476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8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9359C5-5435-064E-1040-943109C4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4912C86-8220-4638-6C51-FF9B09E0D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C96AF8-4C4A-413B-7CE7-CCA6E5EC9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062701-9050-09CB-1C24-8FC8DA1FF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1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DDC7AA-FB2D-62EF-7932-89AD9892D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FA718B-5219-F6FA-4270-02D7A52A7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E79B63-E388-6555-5374-7308423E6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1A488-4850-6ADF-0EE2-8EFB9416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5311"/>
            <a:ext cx="10515600" cy="1186774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Mai</a:t>
            </a:r>
          </a:p>
        </p:txBody>
      </p:sp>
    </p:spTree>
    <p:extLst>
      <p:ext uri="{BB962C8B-B14F-4D97-AF65-F5344CB8AC3E}">
        <p14:creationId xmlns:p14="http://schemas.microsoft.com/office/powerpoint/2010/main" val="36409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0C8B2-B1C2-3119-1BFB-E187C03A0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2C2B117-9AE6-6C29-D69E-F0BED2480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54" y="0"/>
            <a:ext cx="30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9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BAC2B-3269-07AA-3D96-39605DD31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B9877-232D-95EE-D919-5A4CD67EA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5448" y="4292104"/>
            <a:ext cx="9144000" cy="1571664"/>
          </a:xfrm>
        </p:spPr>
        <p:txBody>
          <a:bodyPr>
            <a:noAutofit/>
          </a:bodyPr>
          <a:lstStyle/>
          <a:p>
            <a:r>
              <a:rPr lang="de-CH" sz="4400" b="1" dirty="0">
                <a:solidFill>
                  <a:schemeClr val="bg1"/>
                </a:solidFill>
              </a:rPr>
              <a:t>Danke allen welche mir Fotos zukommen liessen. </a:t>
            </a:r>
            <a:br>
              <a:rPr lang="de-CH" sz="4400" b="1" dirty="0">
                <a:solidFill>
                  <a:schemeClr val="bg1"/>
                </a:solidFill>
              </a:rPr>
            </a:b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Ich hoffe, die Fotos sind einigermassen chronologisch eingefügt!</a:t>
            </a:r>
          </a:p>
        </p:txBody>
      </p:sp>
    </p:spTree>
    <p:extLst>
      <p:ext uri="{BB962C8B-B14F-4D97-AF65-F5344CB8AC3E}">
        <p14:creationId xmlns:p14="http://schemas.microsoft.com/office/powerpoint/2010/main" val="354129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8795E-E64A-F8B7-8F66-4D0E7B21E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C0819-297F-F2A0-DDDE-023087C95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FD8629-2704-C11B-8AA8-D498FB52A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9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EF8E2-D4CC-9639-C835-7D7990E31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7668ED-3C0F-5102-BDB9-3C963D03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89628BD-E9FE-96CC-CCFE-FE8862E27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2E8C8-0A87-4038-D867-0904B1244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92004A-6539-EF98-31C8-2DB92E35B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ECEB4C4-3FAD-B8F9-0D38-22F3C8E19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E00ED-E5E7-14F7-99FA-E403CEFF9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66F63-B9C2-ADEE-5FE4-DE823521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6D989A6-E4A9-5BB6-EA62-08179828E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3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F49DC-0B3F-D1F7-D079-131B076A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15DFA-5926-1ED6-4611-952FFC495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C1D5A-F400-2DEA-330B-CD6C14F04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7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DCA52-629C-ACD6-504F-78F3AB0DD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D5760-6CAB-DF44-4484-C1D59BAE7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3" name="Mai 31 Gr 2 (1)">
            <a:hlinkClick r:id="" action="ppaction://media"/>
            <a:extLst>
              <a:ext uri="{FF2B5EF4-FFF2-40B4-BE49-F238E27FC236}">
                <a16:creationId xmlns:a16="http://schemas.microsoft.com/office/drawing/2014/main" id="{7E4313D6-8C74-543A-12B4-2A1927260B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8873" y="907357"/>
            <a:ext cx="8077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>
        <p14:window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31B36-1F36-6926-4B9A-AFEB21D14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66536-F022-CFEE-A123-AD2AF4BF4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2B21A5-D1AD-89B9-88B7-42D501E04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4C442-9A74-F407-F429-BBB952986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96F0A-32DB-BECC-2C50-E35D34B1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2B8EFC-F2C6-13DA-A3B6-18CBB180B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4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7F2FF-1E5E-0268-5C92-5A06F78EB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7293"/>
            <a:ext cx="10515600" cy="1556425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Juni</a:t>
            </a:r>
          </a:p>
        </p:txBody>
      </p:sp>
    </p:spTree>
    <p:extLst>
      <p:ext uri="{BB962C8B-B14F-4D97-AF65-F5344CB8AC3E}">
        <p14:creationId xmlns:p14="http://schemas.microsoft.com/office/powerpoint/2010/main" val="392190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2C207F-35C8-8FCC-ADA6-293BF8A7A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6B28049-B1A1-26FF-62F9-E637E51C0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8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A2A2AD-72D3-0BFC-BFC0-6D396654D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BBC5E-CFBD-FC05-490D-C44DB2FE4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5448" y="4292104"/>
            <a:ext cx="9144000" cy="1571664"/>
          </a:xfrm>
        </p:spPr>
        <p:txBody>
          <a:bodyPr>
            <a:noAutofit/>
          </a:bodyPr>
          <a:lstStyle/>
          <a:p>
            <a:r>
              <a:rPr lang="de-CH" sz="4400" b="1" i="1" dirty="0">
                <a:solidFill>
                  <a:schemeClr val="tx2"/>
                </a:solidFill>
              </a:rPr>
              <a:t>Vom Katerbiken erreichten mich leider keine Bilder! </a:t>
            </a:r>
            <a:br>
              <a:rPr lang="de-CH" sz="4400" b="1" i="1" dirty="0">
                <a:solidFill>
                  <a:schemeClr val="tx2"/>
                </a:solidFill>
              </a:rPr>
            </a:br>
            <a:br>
              <a:rPr lang="de-CH" sz="4400" b="1" i="1" dirty="0">
                <a:solidFill>
                  <a:schemeClr val="tx2"/>
                </a:solidFill>
              </a:rPr>
            </a:br>
            <a:r>
              <a:rPr lang="de-CH" sz="4400" b="1" i="1" dirty="0">
                <a:solidFill>
                  <a:schemeClr val="tx2"/>
                </a:solidFill>
              </a:rPr>
              <a:t>Von den Reinigungsarbeiten in Uelis Scheune am 30.12.24 habe ich einige Fotos erstellt.</a:t>
            </a:r>
          </a:p>
        </p:txBody>
      </p:sp>
    </p:spTree>
    <p:extLst>
      <p:ext uri="{BB962C8B-B14F-4D97-AF65-F5344CB8AC3E}">
        <p14:creationId xmlns:p14="http://schemas.microsoft.com/office/powerpoint/2010/main" val="217081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A9469-7F0A-F314-09C1-0963B7B00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9E0FF-0BA2-C689-29A4-6FE850CF8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0E6054D-EF61-1CCF-DA8E-F55A1BE77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41" y="16625"/>
            <a:ext cx="5146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DF14A-EB2A-CED4-21D1-6B2220FBE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F4B3E-B23C-DF6D-D7AA-1CA388D73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FDB6C7-D2FE-A147-79D0-AA4242C0B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99A09-C976-C8C1-A593-A15F3D2E6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E98C2D-E55D-EAA2-9722-7DE7FC061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B6AD00-AD6E-8D1A-006F-A8044FA77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5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EF2BA-D696-957E-AA4F-F87C6F933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9147F-39F5-9373-51DC-D0EE63781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0672E3-B622-E7F1-850C-9C3F3B1EC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8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CCCCE-9F1B-70FC-4972-5AA226F2D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C0E6FF-F81F-ED61-4ED3-79C5C66DE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592369-3E08-540C-3D7E-5D5C60BFB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D4D43-54DA-F48F-42D9-59A47BA43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78823-3A13-799E-C356-7085A049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CA6C9C-9643-B74A-1F58-696E580A2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7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2174C-C25B-F78F-9BCF-8536B951C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34DDF-E707-7EDA-4CFE-EE8F9C0E8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938D1F-E33B-166F-A406-7D5FCE283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4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D80FE-2EE2-72DC-AC7F-114B19DAD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5A4ADA-9161-2BD2-901A-FBEA7B440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8FFACC-423D-4D1F-B321-A20B24BE2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4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D38E0-14A3-3FA6-7B9E-5A295F62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3" name="Juni 21 a">
            <a:hlinkClick r:id="" action="ppaction://media"/>
            <a:extLst>
              <a:ext uri="{FF2B5EF4-FFF2-40B4-BE49-F238E27FC236}">
                <a16:creationId xmlns:a16="http://schemas.microsoft.com/office/drawing/2014/main" id="{603FCCE2-8F75-EC9C-77D7-B66421B550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54488" y="0"/>
            <a:ext cx="3881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2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09171-47AA-797D-762B-D05714B45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5440A-EEA8-ADCF-D06D-EA4A01D18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6C3596-350C-1B47-6B92-B1F2F183D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7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7BB42-FA07-E555-3C91-C0E24016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DB1C1C3-8DA0-38ED-99AE-A824AEE2A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447" y="860271"/>
            <a:ext cx="7120591" cy="5340443"/>
          </a:xfrm>
        </p:spPr>
      </p:pic>
    </p:spTree>
    <p:extLst>
      <p:ext uri="{BB962C8B-B14F-4D97-AF65-F5344CB8AC3E}">
        <p14:creationId xmlns:p14="http://schemas.microsoft.com/office/powerpoint/2010/main" val="10898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5B388-AC54-6C11-8D40-1AC8551E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484C4-F758-1EEA-3984-1BA2E6818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3" name="Juni 22 a">
            <a:hlinkClick r:id="" action="ppaction://media"/>
            <a:extLst>
              <a:ext uri="{FF2B5EF4-FFF2-40B4-BE49-F238E27FC236}">
                <a16:creationId xmlns:a16="http://schemas.microsoft.com/office/drawing/2014/main" id="{42E001DB-CA49-6F9B-5068-DC148A4A66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7040" y="231475"/>
            <a:ext cx="11196320" cy="633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9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E1A76-70AE-0626-90D5-9DBE9FF50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327EA-F738-F540-941F-C82E22ED4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C8F9152-5130-BC80-C7D8-83A197EA2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844E2-C0DD-203A-1E42-EA4AB7E2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831233-B3F1-F47A-4BF9-17A21F3C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70A9917-46DB-B7A8-24FC-8FA51A22F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9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E21F3-8AD4-5DC0-964E-D7CFF5F2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088E63-C3FF-AA94-ACEC-696DA5C93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9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9FFC50-1427-DA5D-2528-4E66CE3F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4F3068F-A387-7CA4-3197-AB962DA22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7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AD22C-E843-C7C3-4331-E22245550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846EACA-E865-1307-62CE-BCC5EB9A8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9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20246-39EF-5B7A-C1FB-8FE822E9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1847"/>
            <a:ext cx="10515600" cy="1566153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Juli</a:t>
            </a:r>
          </a:p>
        </p:txBody>
      </p:sp>
    </p:spTree>
    <p:extLst>
      <p:ext uri="{BB962C8B-B14F-4D97-AF65-F5344CB8AC3E}">
        <p14:creationId xmlns:p14="http://schemas.microsoft.com/office/powerpoint/2010/main" val="10204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E61FF-CDCE-D0E9-3A22-A314572AE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4978B99-9A78-94EF-0E15-E0ACCF0E9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8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D5D8E-2C9F-CB17-FD02-B67FD1C54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B38F55-2CDE-970B-CA7C-392E0B468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589A508-3E1C-3F1A-CC4B-BD0BBFFE8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5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C843-E9EB-F512-BF56-C0B04038D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0AAF54-1034-36AB-A7EB-1BD17C9B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4436326-884B-20AB-D037-673C4FE63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5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6572F-6F6C-BF77-322C-5F3172CA7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EE30FBB-510A-FB7A-C4D8-CA92EFF66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92" y="821469"/>
            <a:ext cx="6953416" cy="5215062"/>
          </a:xfrm>
        </p:spPr>
      </p:pic>
    </p:spTree>
    <p:extLst>
      <p:ext uri="{BB962C8B-B14F-4D97-AF65-F5344CB8AC3E}">
        <p14:creationId xmlns:p14="http://schemas.microsoft.com/office/powerpoint/2010/main" val="30248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F5FCD-4320-5F93-1655-CA355BC63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C7914-481E-6B0E-B060-A4B867DE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635F46A-0E77-CD01-A913-EA3AFF44B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8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8F54A-CD84-2D2E-E6CF-9008E6517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C5437-C97A-C22A-FC63-478BA4F0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E32FEF-5DB5-6EDA-ADEA-6F56C0A71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0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4EBB4-6E2A-909D-0522-142C22480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57A9C-B5FE-B924-7139-877F10192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744955C-8D2F-DE5F-9411-C63256A01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1EB1E-59CF-388B-A209-7225ACDF3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76F5E-BF3C-108C-E753-13B36BA05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A1A6429-D99E-6C9F-1859-FAF32FD0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9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63F36-4317-4290-BF85-43DF24DC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71152-0659-B803-F43E-3B113314D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E7F44A2-490E-37A5-C16F-26A47CE1D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FB750-4587-5A0D-A48E-D5EEAC344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38A53-D10C-B9F4-4F96-E87705C2F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5AC05D3-ABF2-836F-1982-2D7DAE2AF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D703D-BAB6-6378-6CB6-01C61FF4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75115"/>
            <a:ext cx="10515600" cy="1682885"/>
          </a:xfrm>
        </p:spPr>
        <p:txBody>
          <a:bodyPr>
            <a:norm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August</a:t>
            </a:r>
            <a:r>
              <a:rPr lang="de-CH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3071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7F953-F68C-98F7-77D2-26AC3266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83CBE2-5C67-C927-B82B-8475BA006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3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B5D12-3C39-BF65-E5DA-9F096D2AC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5391A-5F2E-CE95-4D63-3C42CF323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9165390-F47E-7784-E048-E17E7A82B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1F076-E626-5124-EA56-334825B02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D8D75-19DF-41C4-F3B1-297109361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B1BDFA-D22B-3A56-6BAA-3E4B6D586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6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BACF9-7759-CD61-728E-9FAFD6C7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3E17D43-EB32-F83D-B548-085ED6D9A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1969" y="839282"/>
            <a:ext cx="6905913" cy="517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5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B7C56-4D90-92BF-CD45-92132B93E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C8499-2BCD-3B53-E486-D4D5DD42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C342EC5-7C16-9161-17EC-B2F5035A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35325-8E89-D58D-6B84-9FB8C622C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F33296-ACA7-60E6-5DE0-0512FB4D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2A9662-69DE-FD40-9698-2A4A7BE2B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4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8579B-0F2B-2E62-F537-6539FD84A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4ACD52-4D69-755F-3C04-4EA30E74D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7994A3-6535-3D32-57BE-85291BB5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7" y="0"/>
            <a:ext cx="105915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1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F59C6-9A49-19CB-C7C6-B3E45AF28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AC0DD-B4E5-DFBB-2C1B-795DCBB67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83EFAFF-D04A-06B6-6E0F-A8435802E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633"/>
            <a:ext cx="12192000" cy="549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6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694D7-E4F8-B6F4-E2CF-3B6C50357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752BE-1CBB-700E-8B6E-C1859848E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3A47D8C-C2F9-3763-5098-DFBD20961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E9CF9-145C-9F94-84CE-762BE9449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65ADD-4C2D-554B-7686-9BAD061E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6D8FDE-9B75-009F-F1FD-DF34161FC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4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04702-E4E0-FC78-A264-DC3161A74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173573-12CD-FC38-16A5-BF80830D3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3" name="August 29_4">
            <a:hlinkClick r:id="" action="ppaction://media"/>
            <a:extLst>
              <a:ext uri="{FF2B5EF4-FFF2-40B4-BE49-F238E27FC236}">
                <a16:creationId xmlns:a16="http://schemas.microsoft.com/office/drawing/2014/main" id="{D40959AF-382C-9C18-2CC5-0375767030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246" y="365125"/>
            <a:ext cx="10515600" cy="595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4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2A32-E2DF-2BC4-70C4-BB88B54DA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DFF79D-FB60-CD71-E3AE-5D9BB2CFF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50CB756-D3CA-0136-BACE-9C1E3A054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606" y="0"/>
            <a:ext cx="3090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9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2BD2C-DD3A-525B-7855-F55C0E4B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36204"/>
            <a:ext cx="10515600" cy="1721796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September</a:t>
            </a:r>
          </a:p>
        </p:txBody>
      </p:sp>
    </p:spTree>
    <p:extLst>
      <p:ext uri="{BB962C8B-B14F-4D97-AF65-F5344CB8AC3E}">
        <p14:creationId xmlns:p14="http://schemas.microsoft.com/office/powerpoint/2010/main" val="138897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4373C-D9CE-EBA4-BCD2-11FE7BF3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F6B882-4712-BC7E-B4CD-854EEF889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CBF321-49D5-D917-4C1C-8FBAE2879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11676-C3B9-A85F-3111-8374ADEFC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94180"/>
            <a:ext cx="10515600" cy="1653702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April</a:t>
            </a:r>
          </a:p>
        </p:txBody>
      </p:sp>
    </p:spTree>
    <p:extLst>
      <p:ext uri="{BB962C8B-B14F-4D97-AF65-F5344CB8AC3E}">
        <p14:creationId xmlns:p14="http://schemas.microsoft.com/office/powerpoint/2010/main" val="184550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0283B-5F61-A804-89E2-422D2DDE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F18D42-976F-804B-B0BC-20AB82B32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14872-1CE8-7E2C-E238-9C4279D78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EEF45-33AB-D018-BA5A-A4F879BC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D58249-AE4D-2779-27F4-98339B8EE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1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6F400-14DB-DC79-BDEA-F98D6B070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F8CE2-8310-7AEC-C44C-5722DB32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35641E-6F12-BB78-AD6B-D507D7E04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3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772ED9-B460-0C02-7A82-0921C3BF7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4026"/>
            <a:ext cx="10515600" cy="1643974"/>
          </a:xfrm>
        </p:spPr>
        <p:txBody>
          <a:bodyPr>
            <a:norm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Oktober</a:t>
            </a:r>
            <a:r>
              <a:rPr lang="de-CH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016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AF3CC-B2B0-79AC-F22B-0E8CCC108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8A58B6-4B3B-E85C-E035-06924B0C4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6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B03270-95C3-DCCF-AF83-1E75046AE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186C2C-6054-B8D4-BC8A-0ED93BB97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6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F5D0F-4367-DCED-CD7F-1A26EA83A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D5C7D11-100C-BEFA-561C-62CFE702D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E6961E-63B5-1DE3-4A3E-8BBF6ECC2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BF3A30-0329-0B25-A300-EBF6E93E5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990"/>
            <a:ext cx="12192000" cy="549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2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05195-7AE4-42AB-CB4A-5B738290F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6F37C4A8-EE74-8349-6CA1-F3750BEF9C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52DA1B4-DD2A-7217-AFE8-294809A5A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9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AFA51D-FE11-FBA2-A23D-786C3F618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2E6AF7-8FE2-22A0-D3C8-406A4FBE5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AE7F5-8EED-D201-F17D-F6DFE410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30CF83E-D38E-ABAC-2059-D3699A749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5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E4C51-B4D6-D5DF-2B1B-C163004E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80DDDC1-1EEE-FD9C-0564-50B81B463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25AD35-CA79-14FD-B709-CADB8AF06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8764"/>
            <a:ext cx="10515600" cy="1279236"/>
          </a:xfrm>
        </p:spPr>
        <p:txBody>
          <a:bodyPr>
            <a:noAutofit/>
          </a:bodyPr>
          <a:lstStyle/>
          <a:p>
            <a:pPr algn="ctr"/>
            <a:r>
              <a:rPr lang="de-CH" sz="9600" b="1" i="1" dirty="0">
                <a:solidFill>
                  <a:schemeClr val="bg1"/>
                </a:solidFill>
              </a:rPr>
              <a:t>Schlussabend 2024</a:t>
            </a:r>
          </a:p>
        </p:txBody>
      </p:sp>
    </p:spTree>
    <p:extLst>
      <p:ext uri="{BB962C8B-B14F-4D97-AF65-F5344CB8AC3E}">
        <p14:creationId xmlns:p14="http://schemas.microsoft.com/office/powerpoint/2010/main" val="201483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14:window dir="vert"/>
      </p:transition>
    </mc:Choice>
    <mc:Fallback xmlns="">
      <p:transition spd="slow" advClick="0" advTm="40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01989-5F64-1F51-6BD4-482B58B3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44F0946-57AD-B002-C1AD-EE7AAEA54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8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70706-EE5D-B6CF-9CFF-FEFB0BFEF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EAB7584-5609-AA84-359E-1120606B7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CEF49-031C-8AFE-140F-25CEFCD44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E2CF7-C1BD-F2A6-C959-646B49FCC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7222D2-0388-5CE1-721F-172F7EA67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4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E9A3A-9B9B-AEAF-DDF1-42D801AB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8BFC91E-A922-36F4-76B5-6BC5C0A4C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4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8F998-CFDB-6395-3903-CEFC42915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E2AD5-C0F6-1BD2-0587-FAED2409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D087CA-156D-CD73-A994-F98E00FE5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72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F75E0-7836-A5D6-E2FE-49848C6A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F6944-9E3D-1972-30AC-FE7543F0F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09E04B-A7CD-5D49-951D-A8804B60C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2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0DFF2-8399-2316-E035-3F4C04CE8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A5A8C-8367-FE6B-463D-913FFD92C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11C2BD-F8A8-8384-F6BC-779E698A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47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18561-07A4-6305-BF80-A93D93C3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BC41E-F6E3-BC51-A75D-C60AC86E5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9D058D-7042-227D-C66A-E3B58E324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0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EF240-CD5A-78B6-6AFB-EC8055B47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E2E88A2-72EB-08E5-F9C1-602D734A8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7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window dir="vert"/>
      </p:transition>
    </mc:Choice>
    <mc:Fallback xmlns="">
      <p:transition spd="slow" advClick="0" advTm="8000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A0524-D49B-6558-361E-8ECD2ED19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B01F0-4389-1C90-6BEA-87093C5D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223C6A6-52EA-D893-202D-5FE2410BF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63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59000-A10A-F2E8-523F-442289BF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0B573E-0194-43D4-ADE4-11840717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EFA34E-96AE-EB74-0A49-F2C917CEB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2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0C4C1-D07C-8F25-FBFC-BA49F6B5F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DB3C90-17A0-1FAE-E381-D2D25449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B2356CC-993B-9C76-1A2A-ABAA0AD1C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24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35708-9EB5-2C8B-5387-7AD3B700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07B33-7539-4CB7-CDB4-32F03843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FDFF34-FEDE-9C73-D764-A9D430D6A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87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ECBA5-83E5-DC7A-1C52-08663FC25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97E4C-8E7F-514C-3D60-EE7F1E62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AC21B9-C8A7-6544-7CD7-AB11E45E7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3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C90AB-A656-19D7-8A2E-E3AD0D516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5832C-19F5-1D8D-52AF-B414291FD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45693F-D827-DD56-E9C4-C4FBE3782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96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676EA-4902-4484-5CFF-828136C9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CAC15B-1F1E-BEE1-3A13-DFA903E92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F302E1D-50EB-7C3E-BEF7-40CEFA7C1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BBAAA-31E5-CB3A-5017-18A778C4A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54C4B7-8518-01F0-87EF-CF6599CA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6C09278-86DF-AF00-131B-CF4E502FF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3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632DF-24BD-ECC4-EF6C-4E9509986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7353D-55BF-2FB2-7F21-168C729AE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223FC1C-7876-309B-88AE-69FC367AE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1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4749-D73C-FE45-67FE-4D0D0C808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FF227-5323-062E-4F4C-4E8DCD6CB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85DE15-B756-B019-3B41-02B43769F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22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8000">
        <p14:window dir="vert"/>
      </p:transition>
    </mc:Choice>
    <mc:Fallback>
      <p:transition spd="slow" advClick="0" advTm="8000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Breitbild</PresentationFormat>
  <Paragraphs>12</Paragraphs>
  <Slides>117</Slides>
  <Notes>0</Notes>
  <HiddenSlides>0</HiddenSlides>
  <MMClips>4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117</vt:i4>
      </vt:variant>
    </vt:vector>
  </HeadingPairs>
  <TitlesOfParts>
    <vt:vector size="121" baseType="lpstr">
      <vt:lpstr>Arial</vt:lpstr>
      <vt:lpstr>Calibri</vt:lpstr>
      <vt:lpstr>Calibri Light</vt:lpstr>
      <vt:lpstr>Office</vt:lpstr>
      <vt:lpstr>Foto-Rückblick 2025</vt:lpstr>
      <vt:lpstr>Danke allen welche mir Fotos zukommen liessen.   Ich hoffe, die Fotos sind einigermassen chronologisch eingefügt!</vt:lpstr>
      <vt:lpstr>Vom Katerbiken erreichten mich leider keine Bilder!   Von den Reinigungsarbeiten in Uelis Scheune am 30.12.24 habe ich einige Fotos erstellt.</vt:lpstr>
      <vt:lpstr>PowerPoint-Präsentation</vt:lpstr>
      <vt:lpstr>PowerPoint-Präsentation</vt:lpstr>
      <vt:lpstr>PowerPoint-Präsentation</vt:lpstr>
      <vt:lpstr>April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Mai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Juni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Juli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August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September</vt:lpstr>
      <vt:lpstr>PowerPoint-Präsentation</vt:lpstr>
      <vt:lpstr>PowerPoint-Präsentation</vt:lpstr>
      <vt:lpstr>PowerPoint-Präsentation</vt:lpstr>
      <vt:lpstr>PowerPoint-Präsentation</vt:lpstr>
      <vt:lpstr>Oktober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Schlussabend 2024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Südafrika 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René Engeli</dc:creator>
  <cp:lastModifiedBy>René Engeli</cp:lastModifiedBy>
  <cp:revision>46</cp:revision>
  <dcterms:created xsi:type="dcterms:W3CDTF">2024-12-26T16:15:30Z</dcterms:created>
  <dcterms:modified xsi:type="dcterms:W3CDTF">2025-12-29T12:55:56Z</dcterms:modified>
</cp:coreProperties>
</file>